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noFill/>
          <a:ln>
            <a:noFill/>
          </a:ln>
        </p:spPr>
        <p:txBody>
          <a:bodyPr wrap="square" lIns="0" tIns="0" rIns="0" bIns="0" anchor="ctr">
            <a:normAutofit/>
          </a:bodyPr>
          <a:lstStyle/>
          <a:p>
            <a:pPr algn="ctr"/>
            <a:r>
              <a:rPr lang="zh-CN" altLang="en-US" b="1" dirty="0">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FDFFFF"/>
                </a:solidFill>
                <a:latin typeface="+mj-ea"/>
                <a:ea typeface="+mj-ea"/>
                <a:cs typeface="+mn-ea"/>
                <a:sym typeface="思源黑体 CN" panose="020B0500000000000000" pitchFamily="34" charset="-122"/>
              </a:rPr>
              <a:t>4.</a:t>
            </a:r>
            <a:r>
              <a:rPr lang="zh-CN" altLang="en-US" sz="1200" dirty="0">
                <a:solidFill>
                  <a:srgbClr val="FDFFFF"/>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FDFFFF"/>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FDFFFF"/>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FDFFFF"/>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DFFFF"/>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FDFFFF"/>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no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no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no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no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EEFFFD"/>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DFFFF"/>
                </a:solidFill>
                <a:latin typeface="微软雅黑" panose="020B0503020204020204" charset="-122"/>
                <a:ea typeface="微软雅黑" panose="020B0503020204020204" charset="-122"/>
                <a:sym typeface="+mn-ea"/>
              </a:rPr>
              <a:t>科技改变商业未来 </a:t>
            </a:r>
            <a:r>
              <a:rPr lang="en-US" altLang="zh-CN" sz="1400">
                <a:solidFill>
                  <a:srgbClr val="FDFFFF"/>
                </a:solidFill>
                <a:latin typeface="微软雅黑" panose="020B0503020204020204" charset="-122"/>
                <a:ea typeface="微软雅黑" panose="020B0503020204020204" charset="-122"/>
                <a:sym typeface="+mn-ea"/>
              </a:rPr>
              <a:t>- </a:t>
            </a:r>
            <a:r>
              <a:rPr lang="zh-CN" altLang="en-US" sz="1400">
                <a:solidFill>
                  <a:srgbClr val="FDFFFF"/>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FDFFFF"/>
                </a:solidFill>
                <a:latin typeface="微软雅黑" panose="020B0503020204020204" charset="-122"/>
                <a:ea typeface="微软雅黑" panose="020B0503020204020204" charset="-122"/>
                <a:sym typeface="+mn-ea"/>
              </a:rPr>
              <a:t>1. </a:t>
            </a:r>
            <a:r>
              <a:rPr lang="zh-CN" altLang="en-US" sz="1400" b="1">
                <a:solidFill>
                  <a:srgbClr val="FDFFFF"/>
                </a:solidFill>
                <a:latin typeface="微软雅黑" panose="020B0503020204020204" charset="-122"/>
                <a:ea typeface="微软雅黑" panose="020B0503020204020204" charset="-122"/>
                <a:sym typeface="+mn-ea"/>
              </a:rPr>
              <a:t>改变商业模式：</a:t>
            </a:r>
            <a:r>
              <a:rPr lang="zh-CN" altLang="en-US" sz="1400">
                <a:solidFill>
                  <a:srgbClr val="FDFFFF"/>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FDFFFF"/>
                </a:solidFill>
                <a:latin typeface="微软雅黑" panose="020B0503020204020204" charset="-122"/>
                <a:ea typeface="微软雅黑" panose="020B0503020204020204" charset="-122"/>
                <a:sym typeface="+mn-ea"/>
              </a:rPr>
              <a:t>2. </a:t>
            </a:r>
            <a:r>
              <a:rPr lang="zh-CN" altLang="en-US" sz="1400" b="1">
                <a:solidFill>
                  <a:srgbClr val="FDFFFF"/>
                </a:solidFill>
                <a:latin typeface="微软雅黑" panose="020B0503020204020204" charset="-122"/>
                <a:ea typeface="微软雅黑" panose="020B0503020204020204" charset="-122"/>
                <a:sym typeface="+mn-ea"/>
              </a:rPr>
              <a:t>提升竞争力：</a:t>
            </a:r>
            <a:r>
              <a:rPr lang="zh-CN" altLang="en-US" sz="1400">
                <a:solidFill>
                  <a:srgbClr val="FDFFFF"/>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FDFFFF"/>
                </a:solidFill>
                <a:latin typeface="微软雅黑" panose="020B0503020204020204" charset="-122"/>
                <a:ea typeface="微软雅黑" panose="020B0503020204020204" charset="-122"/>
                <a:sym typeface="+mn-ea"/>
              </a:rPr>
              <a:t>3. </a:t>
            </a:r>
            <a:r>
              <a:rPr lang="zh-CN" altLang="en-US" sz="1400" b="1">
                <a:solidFill>
                  <a:srgbClr val="FDFFFF"/>
                </a:solidFill>
                <a:latin typeface="微软雅黑" panose="020B0503020204020204" charset="-122"/>
                <a:ea typeface="微软雅黑" panose="020B0503020204020204" charset="-122"/>
                <a:sym typeface="+mn-ea"/>
              </a:rPr>
              <a:t>拓展市场：</a:t>
            </a:r>
            <a:r>
              <a:rPr lang="zh-CN" altLang="en-US" sz="1400">
                <a:solidFill>
                  <a:srgbClr val="FDFFFF"/>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FDFFFF"/>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FDFFFF"/>
                </a:solidFill>
                <a:latin typeface="微软雅黑" panose="020B0503020204020204" charset="-122"/>
                <a:ea typeface="微软雅黑" panose="020B0503020204020204" charset="-122"/>
                <a:sym typeface="+mn-ea"/>
              </a:rPr>
              <a:t>1. </a:t>
            </a:r>
            <a:r>
              <a:rPr lang="zh-CN" altLang="en-US" sz="1400" b="1">
                <a:solidFill>
                  <a:srgbClr val="FDFFFF"/>
                </a:solidFill>
                <a:latin typeface="微软雅黑" panose="020B0503020204020204" charset="-122"/>
                <a:ea typeface="微软雅黑" panose="020B0503020204020204" charset="-122"/>
                <a:sym typeface="+mn-ea"/>
              </a:rPr>
              <a:t>提高生产效率：</a:t>
            </a:r>
            <a:r>
              <a:rPr lang="zh-CN" altLang="en-US" sz="1400">
                <a:solidFill>
                  <a:srgbClr val="FDFFFF"/>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FDFFFF"/>
                </a:solidFill>
                <a:latin typeface="微软雅黑" panose="020B0503020204020204" charset="-122"/>
                <a:ea typeface="微软雅黑" panose="020B0503020204020204" charset="-122"/>
                <a:sym typeface="+mn-ea"/>
              </a:rPr>
              <a:t>2. </a:t>
            </a:r>
            <a:r>
              <a:rPr lang="zh-CN" altLang="en-US" sz="1400" b="1">
                <a:solidFill>
                  <a:srgbClr val="FDFFFF"/>
                </a:solidFill>
                <a:latin typeface="微软雅黑" panose="020B0503020204020204" charset="-122"/>
                <a:ea typeface="微软雅黑" panose="020B0503020204020204" charset="-122"/>
                <a:sym typeface="+mn-ea"/>
              </a:rPr>
              <a:t>提升用户体验：</a:t>
            </a:r>
            <a:r>
              <a:rPr lang="zh-CN" altLang="en-US" sz="1400">
                <a:solidFill>
                  <a:srgbClr val="FDFFFF"/>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DFFFF"/>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no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chemeClr val="accent1">
                  <a:lumMod val="30000"/>
                  <a:lumOff val="70000"/>
                  <a:alpha val="44000"/>
                </a:schemeClr>
              </a:gs>
              <a:gs pos="100000">
                <a:schemeClr val="accent1">
                  <a:lumMod val="20000"/>
                  <a:lumOff val="80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chemeClr val="bg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chemeClr val="accent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FDFFFF"/>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FDFFFF"/>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DFFFF"/>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DFFFF"/>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DFFFF"/>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FDFFFF"/>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FDFFFF"/>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FDFFFF"/>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FDFFFF"/>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FDFFFF"/>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FDFFFF"/>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FDFFFF"/>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DFFFF"/>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FDFFFF"/>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FDFFFF"/>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EEFFFD"/>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FDFFFF"/>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chemeClr val="tx2"/>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FDFFFF"/>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noFill/>
          <a:ln>
            <a:noFill/>
          </a:ln>
        </p:spPr>
        <p:txBody>
          <a:bodyPr wrap="square" lIns="0" tIns="0" rIns="0" bIns="0" anchor="ctr">
            <a:normAutofit/>
          </a:bodyPr>
          <a:lstStyle/>
          <a:p>
            <a:pPr algn="ctr"/>
            <a:r>
              <a:rPr lang="zh-CN" altLang="en-US" b="1" dirty="0">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FDFFFF"/>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EEFFFD"/>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